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82" r:id="rId3"/>
    <p:sldId id="283" r:id="rId4"/>
    <p:sldId id="284" r:id="rId5"/>
    <p:sldId id="413" r:id="rId6"/>
    <p:sldId id="426" r:id="rId7"/>
    <p:sldId id="286" r:id="rId8"/>
    <p:sldId id="287" r:id="rId9"/>
    <p:sldId id="288" r:id="rId10"/>
    <p:sldId id="290" r:id="rId11"/>
    <p:sldId id="289" r:id="rId12"/>
    <p:sldId id="425" r:id="rId13"/>
    <p:sldId id="421" r:id="rId14"/>
    <p:sldId id="291" r:id="rId15"/>
    <p:sldId id="293" r:id="rId16"/>
    <p:sldId id="294" r:id="rId17"/>
    <p:sldId id="295" r:id="rId18"/>
    <p:sldId id="292" r:id="rId19"/>
    <p:sldId id="408" r:id="rId20"/>
    <p:sldId id="407" r:id="rId21"/>
    <p:sldId id="409" r:id="rId22"/>
    <p:sldId id="410" r:id="rId23"/>
    <p:sldId id="411" r:id="rId24"/>
    <p:sldId id="4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47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1/20/22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1/20/22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1/20/22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48" y="2898345"/>
            <a:ext cx="6599640" cy="27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not used because it can’t solve for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D4B4-CC7A-164F-8246-AD95FCEE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2822"/>
            <a:ext cx="10972800" cy="1068387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6C4-DF4E-1E49-B58E-29A241FF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036"/>
            <a:ext cx="10972800" cy="4796129"/>
          </a:xfrm>
        </p:spPr>
        <p:txBody>
          <a:bodyPr>
            <a:noAutofit/>
          </a:bodyPr>
          <a:lstStyle/>
          <a:p>
            <a:r>
              <a:rPr lang="en-US" sz="1800" dirty="0"/>
              <a:t>Exam on Feb. 11</a:t>
            </a:r>
          </a:p>
          <a:p>
            <a:r>
              <a:rPr lang="en-US" sz="1800" dirty="0"/>
              <a:t>Will cover all classes up to and including today</a:t>
            </a:r>
          </a:p>
          <a:p>
            <a:r>
              <a:rPr lang="en-US" sz="1800" dirty="0"/>
              <a:t>Wellness day next Tuesday, Feb. 9</a:t>
            </a:r>
          </a:p>
          <a:p>
            <a:r>
              <a:rPr lang="en-US" sz="1800" dirty="0"/>
              <a:t>Will contain both conceptual and work-through problems</a:t>
            </a:r>
          </a:p>
          <a:p>
            <a:r>
              <a:rPr lang="en-US" sz="1800" dirty="0"/>
              <a:t>Major topics covered:</a:t>
            </a:r>
          </a:p>
          <a:p>
            <a:pPr lvl="1"/>
            <a:r>
              <a:rPr lang="en-US" sz="1800" dirty="0"/>
              <a:t>Fuel types								</a:t>
            </a:r>
          </a:p>
          <a:p>
            <a:pPr lvl="1"/>
            <a:r>
              <a:rPr lang="en-US" sz="1800" dirty="0"/>
              <a:t>Heat generation</a:t>
            </a:r>
          </a:p>
          <a:p>
            <a:pPr lvl="1"/>
            <a:r>
              <a:rPr lang="en-US" sz="1800" dirty="0"/>
              <a:t>Reactor Systems</a:t>
            </a:r>
          </a:p>
          <a:p>
            <a:pPr lvl="1"/>
            <a:r>
              <a:rPr lang="en-US" sz="1800" dirty="0"/>
              <a:t>Fuel fabrication</a:t>
            </a:r>
          </a:p>
          <a:p>
            <a:pPr lvl="1"/>
            <a:r>
              <a:rPr lang="en-US" sz="1800" dirty="0"/>
              <a:t>Heat transfer</a:t>
            </a:r>
          </a:p>
          <a:p>
            <a:pPr lvl="1"/>
            <a:r>
              <a:rPr lang="en-US" sz="1800" dirty="0"/>
              <a:t>Analytical solution to heat transfer</a:t>
            </a:r>
          </a:p>
          <a:p>
            <a:pPr lvl="1"/>
            <a:r>
              <a:rPr lang="en-US" sz="1800" dirty="0"/>
              <a:t>Numerical solution to heat transfer</a:t>
            </a:r>
          </a:p>
          <a:p>
            <a:r>
              <a:rPr lang="en-US" sz="1800" dirty="0"/>
              <a:t>Total of 1.5 hours to complete the exam (class period plus 15 minute buffer)</a:t>
            </a:r>
          </a:p>
          <a:p>
            <a:r>
              <a:rPr lang="en-US" sz="1800" dirty="0"/>
              <a:t>Will be available for a problem session during office hours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0917-B10A-294F-8B3C-55DA0EB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BB46-1E1D-2E4F-ABAC-46105FC7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Heat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B00E-5FDC-BC4D-A54C-D58938265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  <a:p>
            <a:r>
              <a:rPr lang="en-US" dirty="0"/>
              <a:t>The heat equation can be solved using numerical methods</a:t>
            </a:r>
          </a:p>
          <a:p>
            <a:r>
              <a:rPr lang="en-US" dirty="0"/>
              <a:t>Numerical solution methods are needed for time derivative and gradients.</a:t>
            </a:r>
          </a:p>
          <a:p>
            <a:r>
              <a:rPr lang="en-US" dirty="0"/>
              <a:t>Time derivative solution methods march through time in steps and can be</a:t>
            </a:r>
          </a:p>
          <a:p>
            <a:pPr lvl="1"/>
            <a:r>
              <a:rPr lang="en-US" dirty="0"/>
              <a:t>Explicit: utilizes current state to make prediction about future state</a:t>
            </a:r>
          </a:p>
          <a:p>
            <a:pPr lvl="1"/>
            <a:r>
              <a:rPr lang="en-US" dirty="0"/>
              <a:t>Implicit: utilizes current state and future state to make prediction about future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0ED-70D4-CD49-96BB-DE497B6F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1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336613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4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35D5-E512-8E41-8A13-A9A251761226}"/>
              </a:ext>
            </a:extLst>
          </p:cNvPr>
          <p:cNvGrpSpPr/>
          <p:nvPr/>
        </p:nvGrpSpPr>
        <p:grpSpPr>
          <a:xfrm>
            <a:off x="7189560" y="2590150"/>
            <a:ext cx="4495544" cy="3226609"/>
            <a:chOff x="7696456" y="2771085"/>
            <a:chExt cx="4495544" cy="3226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731DC1-EA49-5844-8200-7077788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6742" y="2771085"/>
              <a:ext cx="4205258" cy="28706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860AC4-7261-1047-9C05-4A1DCEBCC728}"/>
                </a:ext>
              </a:extLst>
            </p:cNvPr>
            <p:cNvSpPr txBox="1"/>
            <p:nvPr/>
          </p:nvSpPr>
          <p:spPr>
            <a:xfrm>
              <a:off x="10130971" y="5628362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011AE-151F-E549-8949-A1510A11D749}"/>
                </a:ext>
              </a:extLst>
            </p:cNvPr>
            <p:cNvSpPr txBox="1"/>
            <p:nvPr/>
          </p:nvSpPr>
          <p:spPr>
            <a:xfrm>
              <a:off x="7696456" y="3834123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3910</TotalTime>
  <Words>1484</Words>
  <Application>Microsoft Macintosh PowerPoint</Application>
  <PresentationFormat>Widescreen</PresentationFormat>
  <Paragraphs>225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NCStateU-horizontal-left-logo</vt:lpstr>
      <vt:lpstr>1_NCStateU-horizontal-left-logo</vt:lpstr>
      <vt:lpstr>Fuel Performance</vt:lpstr>
      <vt:lpstr>Last Time</vt:lpstr>
      <vt:lpstr>Review of Assumptions</vt:lpstr>
      <vt:lpstr>Solution of Heat Equation</vt:lpstr>
      <vt:lpstr>Numerical time integration</vt:lpstr>
      <vt:lpstr>For numerical solutions, deal with derivatives in space/time</vt:lpstr>
      <vt:lpstr>Forward Euler</vt:lpstr>
      <vt:lpstr>Forward Euler</vt:lpstr>
      <vt:lpstr>Backwards Euler</vt:lpstr>
      <vt:lpstr>Explicit vs Implicit</vt:lpstr>
      <vt:lpstr>Example Problem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W. Beeler</cp:lastModifiedBy>
  <cp:revision>51</cp:revision>
  <dcterms:created xsi:type="dcterms:W3CDTF">2020-01-20T18:37:19Z</dcterms:created>
  <dcterms:modified xsi:type="dcterms:W3CDTF">2022-01-20T19:09:58Z</dcterms:modified>
</cp:coreProperties>
</file>